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2" r:id="rId6"/>
    <p:sldId id="261" r:id="rId7"/>
    <p:sldId id="259" r:id="rId8"/>
    <p:sldId id="260" r:id="rId9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0" userDrawn="1">
          <p15:clr>
            <a:srgbClr val="A4A3A4"/>
          </p15:clr>
        </p15:guide>
        <p15:guide id="2" pos="38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044A"/>
    <a:srgbClr val="D3E40E"/>
    <a:srgbClr val="8C13FD"/>
    <a:srgbClr val="CFF829"/>
    <a:srgbClr val="A43AFE"/>
    <a:srgbClr val="AC52AF"/>
    <a:srgbClr val="0AEFFE"/>
    <a:srgbClr val="A33ACA"/>
    <a:srgbClr val="F2FA0E"/>
    <a:srgbClr val="BA4C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80"/>
        <p:guide pos="386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86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bg>
      <p:bgPr>
        <a:solidFill>
          <a:srgbClr val="1009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62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3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0.xml"/><Relationship Id="rId8" Type="http://schemas.openxmlformats.org/officeDocument/2006/relationships/tags" Target="../tags/tag69.xml"/><Relationship Id="rId7" Type="http://schemas.openxmlformats.org/officeDocument/2006/relationships/tags" Target="../tags/tag68.xml"/><Relationship Id="rId6" Type="http://schemas.openxmlformats.org/officeDocument/2006/relationships/tags" Target="../tags/tag67.xml"/><Relationship Id="rId5" Type="http://schemas.openxmlformats.org/officeDocument/2006/relationships/tags" Target="../tags/tag66.xml"/><Relationship Id="rId4" Type="http://schemas.openxmlformats.org/officeDocument/2006/relationships/image" Target="../media/image2.png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6" Type="http://schemas.openxmlformats.org/officeDocument/2006/relationships/slideLayout" Target="../slideLayouts/slideLayout2.xml"/><Relationship Id="rId15" Type="http://schemas.openxmlformats.org/officeDocument/2006/relationships/tags" Target="../tags/tag76.xml"/><Relationship Id="rId14" Type="http://schemas.openxmlformats.org/officeDocument/2006/relationships/tags" Target="../tags/tag75.xml"/><Relationship Id="rId13" Type="http://schemas.openxmlformats.org/officeDocument/2006/relationships/tags" Target="../tags/tag74.xml"/><Relationship Id="rId12" Type="http://schemas.openxmlformats.org/officeDocument/2006/relationships/tags" Target="../tags/tag73.xml"/><Relationship Id="rId11" Type="http://schemas.openxmlformats.org/officeDocument/2006/relationships/tags" Target="../tags/tag72.xml"/><Relationship Id="rId10" Type="http://schemas.openxmlformats.org/officeDocument/2006/relationships/tags" Target="../tags/tag71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7.xml"/><Relationship Id="rId2" Type="http://schemas.openxmlformats.org/officeDocument/2006/relationships/image" Target="../media/image2.png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79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81.xml"/><Relationship Id="rId1" Type="http://schemas.openxmlformats.org/officeDocument/2006/relationships/tags" Target="../tags/tag80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tags" Target="../tags/tag85.xml"/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" Type="http://schemas.openxmlformats.org/officeDocument/2006/relationships/tags" Target="../tags/tag8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673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870585" y="1800225"/>
            <a:ext cx="9010015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1" lang="en-US" altLang="zh-CN" sz="4200" b="1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subject</a:t>
            </a:r>
            <a:r>
              <a:rPr kumimoji="1" lang="zh-CN" altLang="en-US" sz="4200" b="1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：</a:t>
            </a:r>
            <a:r>
              <a:rPr kumimoji="1" lang="en-US" altLang="zh-CN" sz="4200" b="1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P</a:t>
            </a:r>
            <a:r>
              <a:rPr kumimoji="1" lang="en-US" altLang="zh-CN" sz="4200" b="1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ingfang Font size 42</a:t>
            </a:r>
            <a:endParaRPr kumimoji="1" lang="en-US" altLang="zh-CN" sz="4200" b="1" dirty="0" smtClean="0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  <a:cs typeface="苹方 粗体" panose="020B0600000000000000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931815" y="2754531"/>
            <a:ext cx="554164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kumimoji="1" lang="en-US" altLang="zh-CN" sz="2800" b="1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Subtitle</a:t>
            </a:r>
            <a:r>
              <a:rPr kumimoji="1" lang="zh-CN" altLang="en-US" sz="2800" b="1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：</a:t>
            </a:r>
            <a:r>
              <a:rPr kumimoji="1" lang="en-US" altLang="zh-CN" sz="2800" b="1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P</a:t>
            </a:r>
            <a:r>
              <a:rPr kumimoji="1" lang="en-US" altLang="zh-CN" sz="2800" b="1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ingfang </a:t>
            </a:r>
            <a:r>
              <a:rPr kumimoji="1" lang="en-US" altLang="zh-CN" sz="2800" b="1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  <a:sym typeface="+mn-ea"/>
              </a:rPr>
              <a:t>Font size </a:t>
            </a:r>
            <a:r>
              <a:rPr kumimoji="1" lang="en-US" altLang="zh-CN" sz="2800" b="1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28</a:t>
            </a:r>
            <a:endParaRPr kumimoji="1" lang="zh-CN" altLang="en-US" sz="2800" b="1" dirty="0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  <a:cs typeface="苹方 粗体" panose="020B0600000000000000" charset="-122"/>
            </a:endParaRPr>
          </a:p>
        </p:txBody>
      </p:sp>
      <p:pic>
        <p:nvPicPr>
          <p:cNvPr id="6" name="图片 5" descr="生态大会2025LOGO转曲_画板 1"/>
          <p:cNvPicPr>
            <a:picLocks noChangeAspect="1"/>
          </p:cNvPicPr>
          <p:nvPr/>
        </p:nvPicPr>
        <p:blipFill>
          <a:blip r:embed="rId2"/>
          <a:srcRect l="17663" t="17394" r="12213" b="14933"/>
          <a:stretch>
            <a:fillRect/>
          </a:stretch>
        </p:blipFill>
        <p:spPr>
          <a:xfrm>
            <a:off x="715010" y="360045"/>
            <a:ext cx="1760855" cy="72644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9580245" y="360045"/>
            <a:ext cx="2277745" cy="6915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en-US" altLang="zh-CN" sz="13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HOW2025</a:t>
            </a:r>
            <a:endParaRPr lang="en-US" altLang="zh-CN" sz="1300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r"/>
            <a:r>
              <a:rPr lang="en-US" altLang="zh-CN" sz="13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PostgreSQL &amp; IvorySQL Eco Conference</a:t>
            </a:r>
            <a:endParaRPr lang="en-US" altLang="zh-CN" sz="1300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图片 6" descr="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217400" cy="6858635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2742565" y="3202940"/>
            <a:ext cx="26104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sp>
        <p:nvSpPr>
          <p:cNvPr id="13" name="文本框 12"/>
          <p:cNvSpPr txBox="1"/>
          <p:nvPr>
            <p:custDataLst>
              <p:tags r:id="rId2"/>
            </p:custDataLst>
          </p:nvPr>
        </p:nvSpPr>
        <p:spPr>
          <a:xfrm>
            <a:off x="1412389" y="2400970"/>
            <a:ext cx="1397726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3600" b="1" spc="-300" dirty="0">
                <a:gradFill>
                  <a:gsLst>
                    <a:gs pos="50000">
                      <a:srgbClr val="BB59BC"/>
                    </a:gs>
                    <a:gs pos="100000">
                      <a:srgbClr val="425CCA"/>
                    </a:gs>
                    <a:gs pos="0">
                      <a:srgbClr val="F7CC7E"/>
                    </a:gs>
                  </a:gsLst>
                  <a:lin ang="2580000" scaled="1"/>
                </a:gradFill>
                <a:latin typeface="思源黑体 Heavy" panose="020B0A00000000000000" charset="-122"/>
                <a:ea typeface="思源黑体 Heavy" panose="020B0A00000000000000" charset="-122"/>
              </a:rPr>
              <a:t>0 1</a:t>
            </a:r>
            <a:endParaRPr kumimoji="1" lang="en-US" altLang="zh-CN" sz="3600" b="1" spc="-300" dirty="0">
              <a:gradFill>
                <a:gsLst>
                  <a:gs pos="50000">
                    <a:srgbClr val="BB59BC"/>
                  </a:gs>
                  <a:gs pos="100000">
                    <a:srgbClr val="425CCA"/>
                  </a:gs>
                  <a:gs pos="0">
                    <a:srgbClr val="F7CC7E"/>
                  </a:gs>
                </a:gsLst>
                <a:lin ang="2580000" scaled="1"/>
              </a:gradFill>
              <a:latin typeface="思源黑体 Heavy" panose="020B0A00000000000000" charset="-122"/>
              <a:ea typeface="思源黑体 Heavy" panose="020B0A00000000000000" charset="-122"/>
            </a:endParaRPr>
          </a:p>
        </p:txBody>
      </p:sp>
      <p:sp>
        <p:nvSpPr>
          <p:cNvPr id="17" name="文本框 16"/>
          <p:cNvSpPr txBox="1"/>
          <p:nvPr>
            <p:custDataLst>
              <p:tags r:id="rId3"/>
            </p:custDataLst>
          </p:nvPr>
        </p:nvSpPr>
        <p:spPr>
          <a:xfrm>
            <a:off x="1412240" y="3114040"/>
            <a:ext cx="28651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000" b="1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Title 1</a:t>
            </a:r>
            <a:r>
              <a:rPr kumimoji="1" lang="zh-CN" altLang="en-US" sz="2000" b="1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：</a:t>
            </a:r>
            <a:endParaRPr kumimoji="1" lang="en-US" altLang="zh-CN" sz="2000" b="1" dirty="0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  <a:cs typeface="苹方 粗体" panose="020B0600000000000000" charset="-122"/>
            </a:endParaRPr>
          </a:p>
          <a:p>
            <a:r>
              <a:rPr kumimoji="1" lang="en-US" altLang="zh-CN" sz="2000" b="1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  <a:sym typeface="+mn-ea"/>
              </a:rPr>
              <a:t>Pingfang Font size 20</a:t>
            </a:r>
            <a:endParaRPr kumimoji="1" lang="zh-CN" altLang="en-US" sz="2000" dirty="0">
              <a:solidFill>
                <a:schemeClr val="bg1"/>
              </a:solidFill>
              <a:latin typeface="思源黑体 CN Medium" panose="020B0600000000000000" charset="-122"/>
              <a:ea typeface="思源黑体 CN Medium" panose="020B0600000000000000" charset="-122"/>
              <a:cs typeface="思源黑体 CN Medium" panose="020B0600000000000000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1412240" y="1325880"/>
            <a:ext cx="26155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1" lang="en-GB" altLang="zh-CN" sz="3200" dirty="0">
                <a:solidFill>
                  <a:schemeClr val="bg1"/>
                </a:solidFill>
                <a:latin typeface="思源黑體 Medium" panose="020B0600000000000000" charset="-120"/>
                <a:ea typeface="思源黑體 Medium" panose="020B0600000000000000" charset="-120"/>
              </a:rPr>
              <a:t>CONTENTS</a:t>
            </a:r>
            <a:endParaRPr kumimoji="1" lang="en-GB" altLang="zh-CN" sz="3200" dirty="0">
              <a:solidFill>
                <a:schemeClr val="bg1"/>
              </a:solidFill>
              <a:latin typeface="思源黑體 Medium" panose="020B0600000000000000" charset="-120"/>
              <a:ea typeface="思源黑體 Medium" panose="020B0600000000000000" charset="-120"/>
            </a:endParaRPr>
          </a:p>
        </p:txBody>
      </p:sp>
      <p:pic>
        <p:nvPicPr>
          <p:cNvPr id="8" name="图片 7" descr="生态大会2025LOGO转曲_画板 1"/>
          <p:cNvPicPr>
            <a:picLocks noChangeAspect="1"/>
          </p:cNvPicPr>
          <p:nvPr/>
        </p:nvPicPr>
        <p:blipFill>
          <a:blip r:embed="rId4"/>
          <a:srcRect l="17663" t="17394" r="12213" b="14933"/>
          <a:stretch>
            <a:fillRect/>
          </a:stretch>
        </p:blipFill>
        <p:spPr>
          <a:xfrm>
            <a:off x="715010" y="360045"/>
            <a:ext cx="1760855" cy="726440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9580245" y="360045"/>
            <a:ext cx="2277745" cy="6915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en-US" altLang="zh-CN" sz="13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HOW2025</a:t>
            </a:r>
            <a:endParaRPr lang="en-US" altLang="zh-CN" sz="1300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r"/>
            <a:r>
              <a:rPr lang="en-US" altLang="zh-CN" sz="13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PostgreSQL &amp; IvorySQL Eco Conference</a:t>
            </a:r>
            <a:endParaRPr lang="zh-CN" altLang="en-US" sz="1300" b="1">
              <a:solidFill>
                <a:schemeClr val="bg1"/>
              </a:solidFill>
              <a:latin typeface="思源黑体 CN Medium" panose="020B0600000000000000" charset="-122"/>
              <a:ea typeface="思源黑体 CN Medium" panose="020B0600000000000000" charset="-122"/>
              <a:cs typeface="思源黑体 CN Medium" panose="020B0600000000000000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5"/>
            </p:custDataLst>
          </p:nvPr>
        </p:nvSpPr>
        <p:spPr>
          <a:xfrm>
            <a:off x="4837579" y="2468915"/>
            <a:ext cx="1397726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1" lang="en-US" altLang="zh-CN" sz="3600" b="1" spc="-300" dirty="0">
                <a:gradFill>
                  <a:gsLst>
                    <a:gs pos="50000">
                      <a:srgbClr val="BB59BC"/>
                    </a:gs>
                    <a:gs pos="100000">
                      <a:srgbClr val="425CCA"/>
                    </a:gs>
                    <a:gs pos="0">
                      <a:srgbClr val="F7CC7E"/>
                    </a:gs>
                  </a:gsLst>
                  <a:lin ang="2580000" scaled="1"/>
                </a:gradFill>
                <a:latin typeface="思源黑体 Heavy" panose="020B0A00000000000000" charset="-122"/>
                <a:ea typeface="思源黑体 Heavy" panose="020B0A00000000000000" charset="-122"/>
              </a:rPr>
              <a:t>0 2</a:t>
            </a:r>
            <a:endParaRPr kumimoji="1" lang="en-US" altLang="zh-CN" sz="3600" b="1" spc="-300" dirty="0">
              <a:gradFill>
                <a:gsLst>
                  <a:gs pos="50000">
                    <a:srgbClr val="BB59BC"/>
                  </a:gs>
                  <a:gs pos="100000">
                    <a:srgbClr val="425CCA"/>
                  </a:gs>
                  <a:gs pos="0">
                    <a:srgbClr val="F7CC7E"/>
                  </a:gs>
                </a:gsLst>
                <a:lin ang="2580000" scaled="1"/>
              </a:gradFill>
              <a:latin typeface="思源黑体 Heavy" panose="020B0A00000000000000" charset="-122"/>
              <a:ea typeface="思源黑体 Heavy" panose="020B0A00000000000000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6"/>
            </p:custDataLst>
          </p:nvPr>
        </p:nvSpPr>
        <p:spPr>
          <a:xfrm>
            <a:off x="4837430" y="3181985"/>
            <a:ext cx="28651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1" lang="en-US" altLang="zh-CN" sz="2000" b="1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Title 2</a:t>
            </a:r>
            <a:r>
              <a:rPr kumimoji="1" lang="zh-CN" altLang="en-US" sz="2000" b="1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：</a:t>
            </a:r>
            <a:endParaRPr kumimoji="1" lang="en-US" altLang="zh-CN" sz="2000" b="1" dirty="0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  <a:cs typeface="苹方 粗体" panose="020B0600000000000000" charset="-122"/>
            </a:endParaRPr>
          </a:p>
          <a:p>
            <a:r>
              <a:rPr kumimoji="1" lang="en-US" altLang="zh-CN" sz="2000" b="1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  <a:sym typeface="+mn-ea"/>
              </a:rPr>
              <a:t>Pingfang Font size 20</a:t>
            </a:r>
            <a:endParaRPr kumimoji="1" lang="zh-CN" altLang="en-US" sz="2000" dirty="0">
              <a:solidFill>
                <a:schemeClr val="bg1"/>
              </a:solidFill>
              <a:latin typeface="思源黑体 CN Medium" panose="020B0600000000000000" charset="-122"/>
              <a:ea typeface="思源黑体 CN Medium" panose="020B0600000000000000" charset="-122"/>
              <a:cs typeface="思源黑体 CN Medium" panose="020B0600000000000000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7"/>
            </p:custDataLst>
          </p:nvPr>
        </p:nvSpPr>
        <p:spPr>
          <a:xfrm>
            <a:off x="8303260" y="2469515"/>
            <a:ext cx="1397635" cy="7715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kumimoji="1" lang="en-US" altLang="zh-CN" sz="3600" b="1" spc="-300" dirty="0">
                <a:gradFill>
                  <a:gsLst>
                    <a:gs pos="50000">
                      <a:srgbClr val="BB59BC"/>
                    </a:gs>
                    <a:gs pos="100000">
                      <a:srgbClr val="425CCA"/>
                    </a:gs>
                    <a:gs pos="0">
                      <a:srgbClr val="F7CC7E"/>
                    </a:gs>
                  </a:gsLst>
                  <a:lin ang="2580000" scaled="1"/>
                </a:gradFill>
                <a:latin typeface="思源黑体 Heavy" panose="020B0A00000000000000" charset="-122"/>
                <a:ea typeface="思源黑体 Heavy" panose="020B0A00000000000000" charset="-122"/>
              </a:rPr>
              <a:t>0 3</a:t>
            </a:r>
            <a:endParaRPr kumimoji="1" lang="en-US" altLang="zh-CN" sz="3600" b="1" spc="-300" dirty="0">
              <a:gradFill>
                <a:gsLst>
                  <a:gs pos="50000">
                    <a:srgbClr val="BB59BC"/>
                  </a:gs>
                  <a:gs pos="100000">
                    <a:srgbClr val="425CCA"/>
                  </a:gs>
                  <a:gs pos="0">
                    <a:srgbClr val="F7CC7E"/>
                  </a:gs>
                </a:gsLst>
                <a:lin ang="2580000" scaled="1"/>
              </a:gradFill>
              <a:latin typeface="思源黑体 Heavy" panose="020B0A00000000000000" charset="-122"/>
              <a:ea typeface="思源黑体 Heavy" panose="020B0A00000000000000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8"/>
            </p:custDataLst>
          </p:nvPr>
        </p:nvSpPr>
        <p:spPr>
          <a:xfrm>
            <a:off x="8303260" y="3169920"/>
            <a:ext cx="2865120" cy="8458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kumimoji="1" lang="en-US" altLang="zh-CN" sz="2000" b="1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Title 3</a:t>
            </a:r>
            <a:r>
              <a:rPr kumimoji="1" lang="zh-CN" altLang="en-US" sz="2000" b="1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：</a:t>
            </a:r>
            <a:endParaRPr kumimoji="1" lang="en-US" altLang="zh-CN" sz="2000" b="1" dirty="0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  <a:cs typeface="苹方 粗体" panose="020B0600000000000000" charset="-122"/>
            </a:endParaRPr>
          </a:p>
          <a:p>
            <a:r>
              <a:rPr kumimoji="1" lang="en-US" altLang="zh-CN" sz="2000" b="1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  <a:sym typeface="+mn-ea"/>
              </a:rPr>
              <a:t>Pingfang Font size 20</a:t>
            </a:r>
            <a:endParaRPr kumimoji="1" lang="zh-CN" altLang="en-US" sz="2000" dirty="0">
              <a:solidFill>
                <a:schemeClr val="bg1"/>
              </a:solidFill>
              <a:latin typeface="思源黑体 CN Medium" panose="020B0600000000000000" charset="-122"/>
              <a:ea typeface="思源黑体 CN Medium" panose="020B0600000000000000" charset="-122"/>
              <a:cs typeface="思源黑体 CN Medium" panose="020B0600000000000000" charset="-122"/>
            </a:endParaRPr>
          </a:p>
        </p:txBody>
      </p:sp>
      <p:sp>
        <p:nvSpPr>
          <p:cNvPr id="12" name="文本框 11"/>
          <p:cNvSpPr txBox="1"/>
          <p:nvPr>
            <p:custDataLst>
              <p:tags r:id="rId9"/>
            </p:custDataLst>
          </p:nvPr>
        </p:nvSpPr>
        <p:spPr>
          <a:xfrm>
            <a:off x="1491764" y="4234850"/>
            <a:ext cx="1397726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1" lang="en-US" altLang="zh-CN" sz="3600" b="1" spc="-300" dirty="0">
                <a:gradFill>
                  <a:gsLst>
                    <a:gs pos="50000">
                      <a:srgbClr val="BB59BC"/>
                    </a:gs>
                    <a:gs pos="100000">
                      <a:srgbClr val="425CCA"/>
                    </a:gs>
                    <a:gs pos="0">
                      <a:srgbClr val="F7CC7E"/>
                    </a:gs>
                  </a:gsLst>
                  <a:lin ang="2580000" scaled="1"/>
                </a:gradFill>
                <a:latin typeface="思源黑体 Heavy" panose="020B0A00000000000000" charset="-122"/>
                <a:ea typeface="思源黑体 Heavy" panose="020B0A00000000000000" charset="-122"/>
              </a:rPr>
              <a:t>0 4</a:t>
            </a:r>
            <a:endParaRPr kumimoji="1" lang="en-US" altLang="zh-CN" sz="3600" b="1" spc="-300" dirty="0">
              <a:gradFill>
                <a:gsLst>
                  <a:gs pos="50000">
                    <a:srgbClr val="BB59BC"/>
                  </a:gs>
                  <a:gs pos="100000">
                    <a:srgbClr val="425CCA"/>
                  </a:gs>
                  <a:gs pos="0">
                    <a:srgbClr val="F7CC7E"/>
                  </a:gs>
                </a:gsLst>
                <a:lin ang="2580000" scaled="1"/>
              </a:gradFill>
              <a:latin typeface="思源黑体 Heavy" panose="020B0A00000000000000" charset="-122"/>
              <a:ea typeface="思源黑体 Heavy" panose="020B0A00000000000000" charset="-122"/>
            </a:endParaRPr>
          </a:p>
        </p:txBody>
      </p:sp>
      <p:sp>
        <p:nvSpPr>
          <p:cNvPr id="23" name="文本框 22"/>
          <p:cNvSpPr txBox="1"/>
          <p:nvPr>
            <p:custDataLst>
              <p:tags r:id="rId10"/>
            </p:custDataLst>
          </p:nvPr>
        </p:nvSpPr>
        <p:spPr>
          <a:xfrm>
            <a:off x="1491615" y="4947920"/>
            <a:ext cx="28651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1" lang="en-US" altLang="zh-CN" sz="2000" b="1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Title 4</a:t>
            </a:r>
            <a:r>
              <a:rPr kumimoji="1" lang="zh-CN" altLang="en-US" sz="2000" b="1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：</a:t>
            </a:r>
            <a:endParaRPr kumimoji="1" lang="en-US" altLang="zh-CN" sz="2000" b="1" dirty="0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  <a:cs typeface="苹方 粗体" panose="020B0600000000000000" charset="-122"/>
            </a:endParaRPr>
          </a:p>
          <a:p>
            <a:r>
              <a:rPr kumimoji="1" lang="en-US" altLang="zh-CN" sz="2000" b="1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  <a:sym typeface="+mn-ea"/>
              </a:rPr>
              <a:t>Pingfang Font size 20</a:t>
            </a:r>
            <a:endParaRPr kumimoji="1" lang="zh-CN" altLang="en-US" sz="2000" dirty="0">
              <a:solidFill>
                <a:schemeClr val="bg1"/>
              </a:solidFill>
              <a:latin typeface="思源黑体 CN Medium" panose="020B0600000000000000" charset="-122"/>
              <a:ea typeface="思源黑体 CN Medium" panose="020B0600000000000000" charset="-122"/>
              <a:cs typeface="思源黑体 CN Medium" panose="020B0600000000000000" charset="-122"/>
            </a:endParaRPr>
          </a:p>
        </p:txBody>
      </p:sp>
      <p:sp>
        <p:nvSpPr>
          <p:cNvPr id="24" name="文本框 23"/>
          <p:cNvSpPr txBox="1"/>
          <p:nvPr>
            <p:custDataLst>
              <p:tags r:id="rId11"/>
            </p:custDataLst>
          </p:nvPr>
        </p:nvSpPr>
        <p:spPr>
          <a:xfrm>
            <a:off x="4916954" y="4302795"/>
            <a:ext cx="1397726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1" lang="en-US" altLang="zh-CN" sz="3600" b="1" spc="-300" dirty="0">
                <a:gradFill>
                  <a:gsLst>
                    <a:gs pos="50000">
                      <a:srgbClr val="BB59BC"/>
                    </a:gs>
                    <a:gs pos="100000">
                      <a:srgbClr val="425CCA"/>
                    </a:gs>
                    <a:gs pos="0">
                      <a:srgbClr val="F7CC7E"/>
                    </a:gs>
                  </a:gsLst>
                  <a:lin ang="2580000" scaled="1"/>
                </a:gradFill>
                <a:latin typeface="思源黑体 Heavy" panose="020B0A00000000000000" charset="-122"/>
                <a:ea typeface="思源黑体 Heavy" panose="020B0A00000000000000" charset="-122"/>
              </a:rPr>
              <a:t>05</a:t>
            </a:r>
            <a:endParaRPr kumimoji="1" lang="en-US" altLang="zh-CN" sz="3600" b="1" spc="-300" dirty="0">
              <a:gradFill>
                <a:gsLst>
                  <a:gs pos="50000">
                    <a:srgbClr val="BB59BC"/>
                  </a:gs>
                  <a:gs pos="100000">
                    <a:srgbClr val="425CCA"/>
                  </a:gs>
                  <a:gs pos="0">
                    <a:srgbClr val="F7CC7E"/>
                  </a:gs>
                </a:gsLst>
                <a:lin ang="2580000" scaled="1"/>
              </a:gradFill>
              <a:latin typeface="思源黑体 Heavy" panose="020B0A00000000000000" charset="-122"/>
              <a:ea typeface="思源黑体 Heavy" panose="020B0A00000000000000" charset="-122"/>
            </a:endParaRPr>
          </a:p>
        </p:txBody>
      </p:sp>
      <p:sp>
        <p:nvSpPr>
          <p:cNvPr id="25" name="文本框 24"/>
          <p:cNvSpPr txBox="1"/>
          <p:nvPr>
            <p:custDataLst>
              <p:tags r:id="rId12"/>
            </p:custDataLst>
          </p:nvPr>
        </p:nvSpPr>
        <p:spPr>
          <a:xfrm>
            <a:off x="4916805" y="5015865"/>
            <a:ext cx="28651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1" lang="en-US" altLang="zh-CN" sz="2000" b="1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Title 5</a:t>
            </a:r>
            <a:r>
              <a:rPr kumimoji="1" lang="zh-CN" altLang="en-US" sz="2000" b="1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：</a:t>
            </a:r>
            <a:endParaRPr kumimoji="1" lang="en-US" altLang="zh-CN" sz="2000" b="1" dirty="0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  <a:cs typeface="苹方 粗体" panose="020B0600000000000000" charset="-122"/>
            </a:endParaRPr>
          </a:p>
          <a:p>
            <a:r>
              <a:rPr kumimoji="1" lang="en-US" altLang="zh-CN" sz="2000" b="1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  <a:sym typeface="+mn-ea"/>
              </a:rPr>
              <a:t>Pingfang Font size 20</a:t>
            </a:r>
            <a:endParaRPr kumimoji="1" lang="zh-CN" altLang="en-US" sz="2000" dirty="0">
              <a:solidFill>
                <a:schemeClr val="bg1"/>
              </a:solidFill>
              <a:latin typeface="思源黑体 CN Medium" panose="020B0600000000000000" charset="-122"/>
              <a:ea typeface="思源黑体 CN Medium" panose="020B0600000000000000" charset="-122"/>
              <a:cs typeface="思源黑体 CN Medium" panose="020B0600000000000000" charset="-122"/>
            </a:endParaRPr>
          </a:p>
        </p:txBody>
      </p:sp>
      <p:sp>
        <p:nvSpPr>
          <p:cNvPr id="26" name="文本框 25"/>
          <p:cNvSpPr txBox="1"/>
          <p:nvPr>
            <p:custDataLst>
              <p:tags r:id="rId13"/>
            </p:custDataLst>
          </p:nvPr>
        </p:nvSpPr>
        <p:spPr>
          <a:xfrm>
            <a:off x="8382635" y="4303395"/>
            <a:ext cx="1397635" cy="7715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kumimoji="1" lang="en-US" altLang="zh-CN" sz="3600" b="1" spc="-300" dirty="0">
                <a:gradFill>
                  <a:gsLst>
                    <a:gs pos="50000">
                      <a:srgbClr val="BB59BC"/>
                    </a:gs>
                    <a:gs pos="100000">
                      <a:srgbClr val="425CCA"/>
                    </a:gs>
                    <a:gs pos="0">
                      <a:srgbClr val="F7CC7E"/>
                    </a:gs>
                  </a:gsLst>
                  <a:lin ang="2580000" scaled="1"/>
                </a:gradFill>
                <a:latin typeface="思源黑体 Heavy" panose="020B0A00000000000000" charset="-122"/>
                <a:ea typeface="思源黑体 Heavy" panose="020B0A00000000000000" charset="-122"/>
              </a:rPr>
              <a:t>06</a:t>
            </a:r>
            <a:endParaRPr kumimoji="1" lang="en-US" altLang="zh-CN" sz="3600" b="1" spc="-300" dirty="0">
              <a:gradFill>
                <a:gsLst>
                  <a:gs pos="50000">
                    <a:srgbClr val="BB59BC"/>
                  </a:gs>
                  <a:gs pos="100000">
                    <a:srgbClr val="425CCA"/>
                  </a:gs>
                  <a:gs pos="0">
                    <a:srgbClr val="F7CC7E"/>
                  </a:gs>
                </a:gsLst>
                <a:lin ang="2580000" scaled="1"/>
              </a:gradFill>
              <a:latin typeface="思源黑体 Heavy" panose="020B0A00000000000000" charset="-122"/>
              <a:ea typeface="思源黑体 Heavy" panose="020B0A00000000000000" charset="-122"/>
            </a:endParaRPr>
          </a:p>
        </p:txBody>
      </p:sp>
      <p:sp>
        <p:nvSpPr>
          <p:cNvPr id="27" name="文本框 26"/>
          <p:cNvSpPr txBox="1"/>
          <p:nvPr>
            <p:custDataLst>
              <p:tags r:id="rId14"/>
            </p:custDataLst>
          </p:nvPr>
        </p:nvSpPr>
        <p:spPr>
          <a:xfrm>
            <a:off x="8382635" y="5003800"/>
            <a:ext cx="2865120" cy="8458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kumimoji="1" lang="en-US" altLang="zh-CN" sz="2000" b="1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Title 6</a:t>
            </a:r>
            <a:r>
              <a:rPr kumimoji="1" lang="zh-CN" altLang="en-US" sz="2000" b="1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：</a:t>
            </a:r>
            <a:endParaRPr kumimoji="1" lang="en-US" altLang="zh-CN" sz="2000" b="1" dirty="0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  <a:cs typeface="苹方 粗体" panose="020B0600000000000000" charset="-122"/>
            </a:endParaRPr>
          </a:p>
          <a:p>
            <a:r>
              <a:rPr kumimoji="1" lang="en-US" altLang="zh-CN" sz="2000" b="1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  <a:sym typeface="+mn-ea"/>
              </a:rPr>
              <a:t>Pingfang Font size 20</a:t>
            </a:r>
            <a:endParaRPr kumimoji="1" lang="zh-CN" altLang="en-US" sz="2000" dirty="0">
              <a:solidFill>
                <a:schemeClr val="bg1"/>
              </a:solidFill>
              <a:latin typeface="思源黑体 CN Medium" panose="020B0600000000000000" charset="-122"/>
              <a:ea typeface="思源黑体 CN Medium" panose="020B0600000000000000" charset="-122"/>
              <a:cs typeface="思源黑体 CN Medium" panose="020B0600000000000000" charset="-122"/>
            </a:endParaRPr>
          </a:p>
        </p:txBody>
      </p:sp>
    </p:spTree>
    <p:custDataLst>
      <p:tags r:id="rId15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" name="图片 7" descr="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35"/>
            <a:ext cx="12192000" cy="685736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5257165" y="2690495"/>
            <a:ext cx="2367915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1" lang="en-US" altLang="zh-CN" sz="4200" b="1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</a:rPr>
              <a:t>Passage</a:t>
            </a:r>
            <a:endParaRPr kumimoji="1" lang="en-US" altLang="zh-CN" sz="4200" b="1" dirty="0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</a:endParaRPr>
          </a:p>
        </p:txBody>
      </p:sp>
      <p:pic>
        <p:nvPicPr>
          <p:cNvPr id="7" name="图片 6" descr="生态大会2025LOGO转曲_画板 1"/>
          <p:cNvPicPr>
            <a:picLocks noChangeAspect="1"/>
          </p:cNvPicPr>
          <p:nvPr/>
        </p:nvPicPr>
        <p:blipFill>
          <a:blip r:embed="rId2"/>
          <a:srcRect l="17663" t="17394" r="12213" b="14933"/>
          <a:stretch>
            <a:fillRect/>
          </a:stretch>
        </p:blipFill>
        <p:spPr>
          <a:xfrm>
            <a:off x="715010" y="360045"/>
            <a:ext cx="1760855" cy="72644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9580245" y="360045"/>
            <a:ext cx="2277745" cy="6915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en-US" altLang="zh-CN" sz="13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HOW2025</a:t>
            </a:r>
            <a:endParaRPr lang="en-US" altLang="zh-CN" sz="1300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r"/>
            <a:r>
              <a:rPr lang="en-US" altLang="zh-CN" sz="13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PostgreSQL &amp; IvorySQL Eco Conference</a:t>
            </a:r>
            <a:endParaRPr lang="en-US" altLang="zh-CN" sz="1300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04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" name="文本框 6"/>
          <p:cNvSpPr txBox="1"/>
          <p:nvPr/>
        </p:nvSpPr>
        <p:spPr>
          <a:xfrm>
            <a:off x="781685" y="1092835"/>
            <a:ext cx="61671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</a:rPr>
              <a:t>Click to edit your title</a:t>
            </a:r>
            <a:endParaRPr lang="en-US" altLang="zh-CN" sz="3200" b="1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849630" y="1024890"/>
            <a:ext cx="10958830" cy="19685"/>
          </a:xfrm>
          <a:prstGeom prst="line">
            <a:avLst/>
          </a:prstGeom>
          <a:ln w="31750" cap="rnd">
            <a:solidFill>
              <a:schemeClr val="accent1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pic>
        <p:nvPicPr>
          <p:cNvPr id="3" name="图片 2" descr="生态大会2025LOGO转曲_画板 1"/>
          <p:cNvPicPr>
            <a:picLocks noChangeAspect="1"/>
          </p:cNvPicPr>
          <p:nvPr/>
        </p:nvPicPr>
        <p:blipFill>
          <a:blip r:embed="rId1"/>
          <a:srcRect l="17663" t="17394" r="12213" b="14933"/>
          <a:stretch>
            <a:fillRect/>
          </a:stretch>
        </p:blipFill>
        <p:spPr>
          <a:xfrm>
            <a:off x="715010" y="360045"/>
            <a:ext cx="1760855" cy="72644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9410065" y="285115"/>
            <a:ext cx="2277745" cy="6915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en-US" altLang="zh-CN" sz="13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HOW2025</a:t>
            </a:r>
            <a:endParaRPr lang="en-US" altLang="zh-CN" sz="1300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r"/>
            <a:r>
              <a:rPr lang="en-US" altLang="zh-CN" sz="13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PostgreSQL &amp; IvorySQL Eco Conference</a:t>
            </a:r>
            <a:endParaRPr lang="zh-CN" altLang="en-US" sz="1300" b="1">
              <a:solidFill>
                <a:schemeClr val="bg1"/>
              </a:solidFill>
              <a:latin typeface="思源黑体 CN Medium" panose="020B0600000000000000" charset="-122"/>
              <a:ea typeface="思源黑体 CN Medium" panose="020B0600000000000000" charset="-122"/>
              <a:cs typeface="思源黑体 CN Medium" panose="020B0600000000000000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07085" y="1682750"/>
            <a:ext cx="33508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 b="1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</a:rPr>
              <a:t>Click to edit your subtitle</a:t>
            </a:r>
            <a:endParaRPr lang="en-US" altLang="zh-CN" sz="2000" b="1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673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791210" y="1633855"/>
            <a:ext cx="4246880" cy="11068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1" lang="en-US" altLang="zh-CN" sz="6600" b="1" kern="4000" spc="200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</a:rPr>
              <a:t>Thanks</a:t>
            </a:r>
            <a:endParaRPr kumimoji="1" lang="en-US" altLang="zh-CN" sz="6600" b="1" kern="4000" spc="200" dirty="0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</a:endParaRPr>
          </a:p>
        </p:txBody>
      </p:sp>
      <p:pic>
        <p:nvPicPr>
          <p:cNvPr id="11" name="图片 10" descr="生态大会2025LOGO转曲_画板 1"/>
          <p:cNvPicPr>
            <a:picLocks noChangeAspect="1"/>
          </p:cNvPicPr>
          <p:nvPr/>
        </p:nvPicPr>
        <p:blipFill>
          <a:blip r:embed="rId2"/>
          <a:srcRect l="17663" t="17394" r="12213" b="14933"/>
          <a:stretch>
            <a:fillRect/>
          </a:stretch>
        </p:blipFill>
        <p:spPr>
          <a:xfrm>
            <a:off x="715010" y="360045"/>
            <a:ext cx="1760855" cy="726440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9580245" y="360045"/>
            <a:ext cx="2277745" cy="6915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r"/>
            <a:r>
              <a:rPr lang="en-US" altLang="zh-CN" sz="13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HOW2025</a:t>
            </a:r>
            <a:endParaRPr lang="en-US" altLang="zh-CN" sz="1300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r"/>
            <a:r>
              <a:rPr lang="en-US" altLang="zh-CN" sz="13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PostgreSQL &amp; IvorySQL Eco Conference</a:t>
            </a:r>
            <a:endParaRPr lang="zh-CN" altLang="en-US" sz="1300" b="1">
              <a:solidFill>
                <a:schemeClr val="bg1"/>
              </a:solidFill>
              <a:latin typeface="思源黑体 CN Medium" panose="020B0600000000000000" charset="-122"/>
              <a:ea typeface="思源黑体 CN Medium" panose="020B0600000000000000" charset="-122"/>
              <a:cs typeface="思源黑体 CN Medium" panose="020B0600000000000000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04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12"/>
          <p:cNvSpPr txBox="1"/>
          <p:nvPr/>
        </p:nvSpPr>
        <p:spPr>
          <a:xfrm>
            <a:off x="1003300" y="749300"/>
            <a:ext cx="3954929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kumimoji="1" sz="4200" b="1">
                <a:solidFill>
                  <a:srgbClr val="4D4D4D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en-US" altLang="zh-CN" sz="2400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</a:rPr>
              <a:t>Font usage standards:</a:t>
            </a:r>
            <a:endParaRPr lang="en-US" altLang="zh-CN" sz="2400" dirty="0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</a:endParaRPr>
          </a:p>
        </p:txBody>
      </p:sp>
      <p:sp>
        <p:nvSpPr>
          <p:cNvPr id="14" name="文本框 13"/>
          <p:cNvSpPr txBox="1"/>
          <p:nvPr>
            <p:custDataLst>
              <p:tags r:id="rId1"/>
            </p:custDataLst>
          </p:nvPr>
        </p:nvSpPr>
        <p:spPr>
          <a:xfrm>
            <a:off x="990601" y="1433316"/>
            <a:ext cx="21336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kumimoji="1" sz="4200" b="1">
                <a:solidFill>
                  <a:srgbClr val="4D4D4D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en-US" altLang="zh-CN" sz="2400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sym typeface="+mn-ea"/>
              </a:rPr>
              <a:t>Font</a:t>
            </a:r>
            <a:r>
              <a:rPr lang="zh-CN" altLang="en-US" sz="2400" b="0" dirty="0">
                <a:solidFill>
                  <a:schemeClr val="bg1"/>
                </a:solidFill>
                <a:latin typeface="思源黑体 CN Medium" panose="020B0600000000000000" charset="-122"/>
                <a:ea typeface="思源黑体 CN Medium" panose="020B0600000000000000" charset="-122"/>
              </a:rPr>
              <a:t>：</a:t>
            </a:r>
            <a:endParaRPr lang="zh-CN" altLang="en-US" sz="2400" b="0" dirty="0">
              <a:solidFill>
                <a:schemeClr val="bg1"/>
              </a:solidFill>
              <a:latin typeface="思源黑体 CN Medium" panose="020B0600000000000000" charset="-122"/>
              <a:ea typeface="思源黑体 CN Medium" panose="020B0600000000000000" charset="-122"/>
            </a:endParaRPr>
          </a:p>
        </p:txBody>
      </p:sp>
      <p:sp>
        <p:nvSpPr>
          <p:cNvPr id="15" name="文本框 14"/>
          <p:cNvSpPr txBox="1"/>
          <p:nvPr>
            <p:custDataLst>
              <p:tags r:id="rId2"/>
            </p:custDataLst>
          </p:nvPr>
        </p:nvSpPr>
        <p:spPr>
          <a:xfrm>
            <a:off x="1028702" y="1945866"/>
            <a:ext cx="1219199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kumimoji="1" sz="4200" b="1">
                <a:solidFill>
                  <a:srgbClr val="4D4D4D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en-US" altLang="zh-CN" sz="1600" b="0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</a:rPr>
              <a:t>Pingfang</a:t>
            </a:r>
            <a:endParaRPr lang="en-US" altLang="zh-CN" sz="1600" b="0" dirty="0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990600" y="2306320"/>
            <a:ext cx="621855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kumimoji="1" sz="4200" b="1">
                <a:solidFill>
                  <a:srgbClr val="4D4D4D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en-US" altLang="zh-CN" sz="3200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思源黑体 Heavy" panose="020B0A00000000000000" charset="-122"/>
              </a:rPr>
              <a:t>2025 Ecological </a:t>
            </a:r>
            <a:endParaRPr lang="en-US" altLang="zh-CN" sz="3200" dirty="0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  <a:cs typeface="思源黑体 Heavy" panose="020B0A00000000000000" charset="-122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思源黑体 Heavy" panose="020B0A00000000000000" charset="-122"/>
              </a:rPr>
              <a:t>Conference Presentation</a:t>
            </a:r>
            <a:endParaRPr lang="en-US" altLang="zh-CN" sz="3200" dirty="0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  <a:cs typeface="思源黑体 Heavy" panose="020B0A00000000000000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1028702" y="4479580"/>
            <a:ext cx="10775218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kumimoji="1" sz="4200" b="1">
                <a:solidFill>
                  <a:srgbClr val="4D4D4D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zh-CN" sz="2000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Title</a:t>
            </a:r>
            <a:r>
              <a:rPr lang="zh-CN" altLang="en-US" sz="2000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：</a:t>
            </a:r>
            <a:r>
              <a:rPr lang="en-US" altLang="zh-CN" sz="2000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Pingfang,</a:t>
            </a:r>
            <a:r>
              <a:rPr lang="zh-CN" altLang="en-US" sz="2000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 </a:t>
            </a:r>
            <a:r>
              <a:rPr lang="en-US" altLang="zh-CN" sz="2000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  <a:sym typeface="+mn-ea"/>
              </a:rPr>
              <a:t>size</a:t>
            </a:r>
            <a:r>
              <a:rPr lang="en-US" altLang="zh-CN" sz="2000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32</a:t>
            </a:r>
            <a:r>
              <a:rPr lang="zh-CN" altLang="en-US" sz="2000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 </a:t>
            </a:r>
            <a:r>
              <a:rPr lang="en-US" altLang="zh-CN" sz="2000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Bold</a:t>
            </a:r>
            <a:r>
              <a:rPr lang="zh-CN" altLang="en-US" sz="2000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；</a:t>
            </a:r>
            <a:endParaRPr lang="en-US" altLang="zh-CN" sz="2000" dirty="0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  <a:cs typeface="苹方 粗体" panose="020B0600000000000000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Secondary Title</a:t>
            </a:r>
            <a:r>
              <a:rPr lang="zh-CN" altLang="en-US" sz="2000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：</a:t>
            </a:r>
            <a:r>
              <a:rPr lang="en-US" altLang="zh-CN" sz="2000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  <a:sym typeface="+mn-ea"/>
              </a:rPr>
              <a:t>Pingfang,</a:t>
            </a:r>
            <a:r>
              <a:rPr lang="en-US" altLang="zh-CN" sz="2000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  <a:sym typeface="+mn-ea"/>
              </a:rPr>
              <a:t>size</a:t>
            </a:r>
            <a:r>
              <a:rPr lang="en-US" altLang="zh-CN" sz="2000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  <a:sym typeface="+mn-ea"/>
              </a:rPr>
              <a:t>20</a:t>
            </a:r>
            <a:r>
              <a:rPr lang="zh-CN" altLang="en-US" sz="2000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  <a:sym typeface="+mn-ea"/>
              </a:rPr>
              <a:t> </a:t>
            </a:r>
            <a:r>
              <a:rPr lang="en-US" altLang="zh-CN" sz="2000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  <a:sym typeface="+mn-ea"/>
              </a:rPr>
              <a:t>Bold</a:t>
            </a:r>
            <a:r>
              <a:rPr lang="zh-CN" altLang="en-US" sz="2000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  <a:sym typeface="+mn-ea"/>
              </a:rPr>
              <a:t>；</a:t>
            </a:r>
            <a:endParaRPr lang="zh-CN" altLang="en-US" sz="2000" dirty="0" smtClean="0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  <a:cs typeface="苹方 粗体" panose="020B0600000000000000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text</a:t>
            </a:r>
            <a:r>
              <a:rPr lang="zh-CN" altLang="en-US" sz="2000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：</a:t>
            </a:r>
            <a:r>
              <a:rPr lang="en-US" altLang="zh-CN" sz="2000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  <a:sym typeface="+mn-ea"/>
              </a:rPr>
              <a:t>Pingfang,</a:t>
            </a:r>
            <a:r>
              <a:rPr lang="en-US" altLang="zh-CN" sz="2000" dirty="0" smtClean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  <a:sym typeface="+mn-ea"/>
              </a:rPr>
              <a:t>size</a:t>
            </a:r>
            <a:r>
              <a:rPr lang="en-US" altLang="zh-CN" sz="2000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18</a:t>
            </a:r>
            <a:r>
              <a:rPr lang="zh-CN" altLang="en-US" sz="2000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；</a:t>
            </a:r>
            <a:endParaRPr lang="zh-CN" altLang="en-US" sz="2000" dirty="0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  <a:cs typeface="苹方 粗体" panose="020B0600000000000000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990600" y="3917950"/>
            <a:ext cx="45389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kumimoji="1" sz="4200" b="1">
                <a:solidFill>
                  <a:srgbClr val="4D4D4D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en-US" altLang="zh-CN" sz="2400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Font Format Specification</a:t>
            </a:r>
            <a:r>
              <a:rPr lang="zh-CN" altLang="en-US" sz="2400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苹方 粗体" panose="020B0600000000000000" charset="-122"/>
              </a:rPr>
              <a:t>：</a:t>
            </a:r>
            <a:endParaRPr lang="zh-CN" altLang="en-US" sz="2400" dirty="0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  <a:cs typeface="苹方 粗体" panose="020B0600000000000000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04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16"/>
          <p:cNvSpPr txBox="1"/>
          <p:nvPr/>
        </p:nvSpPr>
        <p:spPr>
          <a:xfrm>
            <a:off x="494030" y="749300"/>
            <a:ext cx="786574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kumimoji="1" sz="4200" b="1">
                <a:solidFill>
                  <a:srgbClr val="4D4D4D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en-US" altLang="zh-CN" sz="2000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思源黑体 Heavy" panose="020B0A00000000000000" charset="-122"/>
              </a:rPr>
              <a:t>PPT Color Usage Guidelines - Dark Version</a:t>
            </a:r>
            <a:endParaRPr lang="en-US" altLang="zh-CN" sz="2000" dirty="0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  <a:cs typeface="思源黑体 Heavy" panose="020B0A00000000000000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94030" y="1248410"/>
            <a:ext cx="1156081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kumimoji="1" sz="4200" b="1">
                <a:solidFill>
                  <a:srgbClr val="4D4D4D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en-US" altLang="zh-CN" sz="2000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思源黑体 Heavy" panose="020B0A00000000000000" charset="-122"/>
              </a:rPr>
              <a:t>Logo colors should only be used for the logo itself. Other color schemes serve as supporting color combinations, and try not to exceed three color schemes on the same page.</a:t>
            </a:r>
            <a:endParaRPr lang="en-US" altLang="zh-CN" sz="2000" dirty="0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  <a:cs typeface="思源黑体 Heavy" panose="020B0A00000000000000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76910" y="3143250"/>
            <a:ext cx="1816100" cy="635000"/>
          </a:xfrm>
          <a:prstGeom prst="rect">
            <a:avLst/>
          </a:prstGeom>
          <a:gradFill flip="none" rotWithShape="1">
            <a:gsLst>
              <a:gs pos="0">
                <a:srgbClr val="F2FA0E"/>
              </a:gs>
              <a:gs pos="97000">
                <a:srgbClr val="0D48CE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kumimoji="1" lang="zh-CN" altLang="en-US">
              <a:latin typeface="思源黑体 CN Regular" panose="020B0500000000000000" pitchFamily="34" charset="-122"/>
              <a:ea typeface="思源黑体 CN Regular" panose="020B0500000000000000" pitchFamily="34" charset="-12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741082" y="3143250"/>
            <a:ext cx="1816100" cy="635000"/>
          </a:xfrm>
          <a:prstGeom prst="rect">
            <a:avLst/>
          </a:prstGeom>
          <a:gradFill flip="none" rotWithShape="1">
            <a:gsLst>
              <a:gs pos="0">
                <a:srgbClr val="FF8000"/>
              </a:gs>
              <a:gs pos="99000">
                <a:srgbClr val="BA4CB8"/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chemeClr val="tx1"/>
              </a:solidFill>
              <a:latin typeface="思源黑体 CN Regular" panose="020B0500000000000000" pitchFamily="34" charset="-122"/>
              <a:ea typeface="思源黑体 CN Regular" panose="020B0500000000000000" pitchFamily="34" charset="-122"/>
            </a:endParaRPr>
          </a:p>
        </p:txBody>
      </p:sp>
      <p:sp>
        <p:nvSpPr>
          <p:cNvPr id="34" name="矩形 33"/>
          <p:cNvSpPr/>
          <p:nvPr>
            <p:custDataLst>
              <p:tags r:id="rId1"/>
            </p:custDataLst>
          </p:nvPr>
        </p:nvSpPr>
        <p:spPr>
          <a:xfrm>
            <a:off x="676910" y="4728190"/>
            <a:ext cx="1816100" cy="635000"/>
          </a:xfrm>
          <a:prstGeom prst="rect">
            <a:avLst/>
          </a:prstGeom>
          <a:solidFill>
            <a:srgbClr val="8C13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latin typeface="思源黑体 CN Regular" panose="020B0500000000000000" pitchFamily="34" charset="-122"/>
              <a:ea typeface="思源黑体 CN Regular" panose="020B0500000000000000" pitchFamily="34" charset="-122"/>
            </a:endParaRPr>
          </a:p>
        </p:txBody>
      </p:sp>
      <p:sp>
        <p:nvSpPr>
          <p:cNvPr id="35" name="矩形 34"/>
          <p:cNvSpPr/>
          <p:nvPr>
            <p:custDataLst>
              <p:tags r:id="rId2"/>
            </p:custDataLst>
          </p:nvPr>
        </p:nvSpPr>
        <p:spPr>
          <a:xfrm>
            <a:off x="2741082" y="4728190"/>
            <a:ext cx="1816100" cy="635000"/>
          </a:xfrm>
          <a:prstGeom prst="rect">
            <a:avLst/>
          </a:prstGeom>
          <a:solidFill>
            <a:srgbClr val="CFF8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kumimoji="1" lang="zh-CN" altLang="en-US">
              <a:latin typeface="思源黑体 CN Regular" panose="020B0500000000000000" pitchFamily="34" charset="-122"/>
              <a:ea typeface="思源黑体 CN Regular" panose="020B0500000000000000" pitchFamily="34" charset="-122"/>
            </a:endParaRPr>
          </a:p>
        </p:txBody>
      </p:sp>
      <p:sp>
        <p:nvSpPr>
          <p:cNvPr id="36" name="矩形 35"/>
          <p:cNvSpPr/>
          <p:nvPr>
            <p:custDataLst>
              <p:tags r:id="rId3"/>
            </p:custDataLst>
          </p:nvPr>
        </p:nvSpPr>
        <p:spPr>
          <a:xfrm>
            <a:off x="4829314" y="4728190"/>
            <a:ext cx="1816100" cy="635000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kumimoji="1" lang="zh-CN" altLang="en-US">
              <a:latin typeface="思源黑体 CN Regular" panose="020B0500000000000000" pitchFamily="34" charset="-122"/>
              <a:ea typeface="思源黑体 CN Regular" panose="020B0500000000000000" pitchFamily="34" charset="-122"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614045" y="2620645"/>
            <a:ext cx="27412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kumimoji="1" sz="4200" b="1">
                <a:solidFill>
                  <a:srgbClr val="4D4D4D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en-US" altLang="zh-CN" sz="2000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思源黑体 Heavy" panose="020B0A00000000000000" charset="-122"/>
              </a:rPr>
              <a:t>Gradient colors</a:t>
            </a:r>
            <a:endParaRPr lang="en-US" altLang="zh-CN" sz="2000" dirty="0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  <a:cs typeface="思源黑体 Heavy" panose="020B0A00000000000000" charset="-122"/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614045" y="4131310"/>
            <a:ext cx="233870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kumimoji="1" sz="4200" b="1">
                <a:solidFill>
                  <a:srgbClr val="4D4D4D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en-US" altLang="zh-CN" sz="2000" dirty="0">
                <a:solidFill>
                  <a:schemeClr val="bg1"/>
                </a:solidFill>
                <a:latin typeface="苹方 粗体" panose="020B0600000000000000" charset="-122"/>
                <a:ea typeface="苹方 粗体" panose="020B0600000000000000" charset="-122"/>
                <a:cs typeface="思源黑体 Heavy" panose="020B0A00000000000000" charset="-122"/>
              </a:rPr>
              <a:t>Solid color</a:t>
            </a:r>
            <a:endParaRPr lang="en-US" altLang="zh-CN" sz="2000" dirty="0">
              <a:solidFill>
                <a:schemeClr val="bg1"/>
              </a:solidFill>
              <a:latin typeface="苹方 粗体" panose="020B0600000000000000" charset="-122"/>
              <a:ea typeface="苹方 粗体" panose="020B0600000000000000" charset="-122"/>
              <a:cs typeface="思源黑体 Heavy" panose="020B0A00000000000000" charset="-122"/>
            </a:endParaRPr>
          </a:p>
        </p:txBody>
      </p:sp>
      <p:sp>
        <p:nvSpPr>
          <p:cNvPr id="44" name="矩形 43"/>
          <p:cNvSpPr/>
          <p:nvPr>
            <p:custDataLst>
              <p:tags r:id="rId4"/>
            </p:custDataLst>
          </p:nvPr>
        </p:nvSpPr>
        <p:spPr>
          <a:xfrm>
            <a:off x="6881104" y="4728190"/>
            <a:ext cx="1816100" cy="635000"/>
          </a:xfrm>
          <a:prstGeom prst="rect">
            <a:avLst/>
          </a:prstGeom>
          <a:solidFill>
            <a:srgbClr val="10092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kumimoji="1" lang="zh-CN" altLang="en-US">
              <a:latin typeface="思源黑体 CN Regular" panose="020B0500000000000000" pitchFamily="34" charset="-122"/>
              <a:ea typeface="思源黑体 CN Regular" panose="020B0500000000000000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p="http://schemas.openxmlformats.org/presentationml/2006/main">
  <p:tag name="KSO_WM_DIAGRAM_VIRTUALLY_FRAME" val="{&quot;height&quot;:279.4877165354331,&quot;left&quot;:111.21055118110235,&quot;top&quot;:180.4027559055118,&quot;width&quot;:709.9328346456692}"/>
</p:tagLst>
</file>

<file path=ppt/tags/tag65.xml><?xml version="1.0" encoding="utf-8"?>
<p:tagLst xmlns:p="http://schemas.openxmlformats.org/presentationml/2006/main">
  <p:tag name="KSO_WM_DIAGRAM_VIRTUALLY_FRAME" val="{&quot;height&quot;:279.4877165354331,&quot;left&quot;:111.21055118110235,&quot;top&quot;:180.4027559055118,&quot;width&quot;:709.9328346456692}"/>
</p:tagLst>
</file>

<file path=ppt/tags/tag66.xml><?xml version="1.0" encoding="utf-8"?>
<p:tagLst xmlns:p="http://schemas.openxmlformats.org/presentationml/2006/main">
  <p:tag name="KSO_WM_DIAGRAM_VIRTUALLY_FRAME" val="{&quot;height&quot;:279.4877165354331,&quot;left&quot;:111.21055118110235,&quot;top&quot;:180.4027559055118,&quot;width&quot;:709.9328346456692}"/>
</p:tagLst>
</file>

<file path=ppt/tags/tag67.xml><?xml version="1.0" encoding="utf-8"?>
<p:tagLst xmlns:p="http://schemas.openxmlformats.org/presentationml/2006/main">
  <p:tag name="KSO_WM_DIAGRAM_VIRTUALLY_FRAME" val="{&quot;height&quot;:279.4877165354331,&quot;left&quot;:111.21055118110235,&quot;top&quot;:180.4027559055118,&quot;width&quot;:709.9328346456692}"/>
</p:tagLst>
</file>

<file path=ppt/tags/tag68.xml><?xml version="1.0" encoding="utf-8"?>
<p:tagLst xmlns:p="http://schemas.openxmlformats.org/presentationml/2006/main">
  <p:tag name="KSO_WM_DIAGRAM_VIRTUALLY_FRAME" val="{&quot;height&quot;:279.4877165354331,&quot;left&quot;:111.21055118110235,&quot;top&quot;:180.4027559055118,&quot;width&quot;:709.9328346456692}"/>
</p:tagLst>
</file>

<file path=ppt/tags/tag69.xml><?xml version="1.0" encoding="utf-8"?>
<p:tagLst xmlns:p="http://schemas.openxmlformats.org/presentationml/2006/main">
  <p:tag name="KSO_WM_DIAGRAM_VIRTUALLY_FRAME" val="{&quot;height&quot;:279.4877165354331,&quot;left&quot;:111.21055118110235,&quot;top&quot;:180.4027559055118,&quot;width&quot;:709.9328346456692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DIAGRAM_VIRTUALLY_FRAME" val="{&quot;height&quot;:279.4877165354331,&quot;left&quot;:111.21055118110235,&quot;top&quot;:180.4027559055118,&quot;width&quot;:709.9328346456692}"/>
</p:tagLst>
</file>

<file path=ppt/tags/tag71.xml><?xml version="1.0" encoding="utf-8"?>
<p:tagLst xmlns:p="http://schemas.openxmlformats.org/presentationml/2006/main">
  <p:tag name="KSO_WM_DIAGRAM_VIRTUALLY_FRAME" val="{&quot;height&quot;:279.4877165354331,&quot;left&quot;:111.21055118110235,&quot;top&quot;:180.4027559055118,&quot;width&quot;:709.9328346456692}"/>
</p:tagLst>
</file>

<file path=ppt/tags/tag72.xml><?xml version="1.0" encoding="utf-8"?>
<p:tagLst xmlns:p="http://schemas.openxmlformats.org/presentationml/2006/main">
  <p:tag name="KSO_WM_DIAGRAM_VIRTUALLY_FRAME" val="{&quot;height&quot;:279.4877165354331,&quot;left&quot;:111.21055118110235,&quot;top&quot;:180.4027559055118,&quot;width&quot;:709.9328346456692}"/>
</p:tagLst>
</file>

<file path=ppt/tags/tag73.xml><?xml version="1.0" encoding="utf-8"?>
<p:tagLst xmlns:p="http://schemas.openxmlformats.org/presentationml/2006/main">
  <p:tag name="KSO_WM_DIAGRAM_VIRTUALLY_FRAME" val="{&quot;height&quot;:279.4877165354331,&quot;left&quot;:111.21055118110235,&quot;top&quot;:180.4027559055118,&quot;width&quot;:709.9328346456692}"/>
</p:tagLst>
</file>

<file path=ppt/tags/tag74.xml><?xml version="1.0" encoding="utf-8"?>
<p:tagLst xmlns:p="http://schemas.openxmlformats.org/presentationml/2006/main">
  <p:tag name="KSO_WM_DIAGRAM_VIRTUALLY_FRAME" val="{&quot;height&quot;:279.4877165354331,&quot;left&quot;:111.21055118110235,&quot;top&quot;:180.4027559055118,&quot;width&quot;:709.9328346456692}"/>
</p:tagLst>
</file>

<file path=ppt/tags/tag75.xml><?xml version="1.0" encoding="utf-8"?>
<p:tagLst xmlns:p="http://schemas.openxmlformats.org/presentationml/2006/main">
  <p:tag name="KSO_WM_DIAGRAM_VIRTUALLY_FRAME" val="{&quot;height&quot;:279.4877165354331,&quot;left&quot;:111.21055118110235,&quot;top&quot;:180.4027559055118,&quot;width&quot;:709.9328346456692}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  <p:tag name="resource_record_key" val="{&quot;13&quot;:[20482073],&quot;65&quot;:[20205081]}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DIAGRAM_VIRTUALLY_FRAME" val="{&quot;height&quot;:89.94338582677162,&quot;left&quot;:78.00007874015748,&quot;top&quot;:122.50952755905512,&quot;width&quot;:604.9998425196851}"/>
</p:tagLst>
</file>

<file path=ppt/tags/tag81.xml><?xml version="1.0" encoding="utf-8"?>
<p:tagLst xmlns:p="http://schemas.openxmlformats.org/presentationml/2006/main">
  <p:tag name="KSO_WM_DIAGRAM_VIRTUALLY_FRAME" val="{&quot;height&quot;:89.94338582677162,&quot;left&quot;:78.00007874015748,&quot;top&quot;:122.50952755905512,&quot;width&quot;:604.9998425196851}"/>
</p:tagLst>
</file>

<file path=ppt/tags/tag82.xml><?xml version="1.0" encoding="utf-8"?>
<p:tagLst xmlns:p="http://schemas.openxmlformats.org/presentationml/2006/main">
  <p:tag name="KSO_WM_DIAGRAM_VIRTUALLY_FRAME" val="{&quot;height&quot;:50.00000000000004,&quot;left&quot;:85,&quot;top&quot;:290.0484251968504,&quot;width&quot;:631.5192125984253}"/>
</p:tagLst>
</file>

<file path=ppt/tags/tag83.xml><?xml version="1.0" encoding="utf-8"?>
<p:tagLst xmlns:p="http://schemas.openxmlformats.org/presentationml/2006/main">
  <p:tag name="KSO_WM_DIAGRAM_VIRTUALLY_FRAME" val="{&quot;height&quot;:50.00000000000004,&quot;left&quot;:85,&quot;top&quot;:290.0484251968504,&quot;width&quot;:631.5192125984253}"/>
</p:tagLst>
</file>

<file path=ppt/tags/tag84.xml><?xml version="1.0" encoding="utf-8"?>
<p:tagLst xmlns:p="http://schemas.openxmlformats.org/presentationml/2006/main">
  <p:tag name="KSO_WM_DIAGRAM_VIRTUALLY_FRAME" val="{&quot;height&quot;:50.00000000000004,&quot;left&quot;:85,&quot;top&quot;:290.0484251968504,&quot;width&quot;:631.5192125984253}"/>
</p:tagLst>
</file>

<file path=ppt/tags/tag85.xml><?xml version="1.0" encoding="utf-8"?>
<p:tagLst xmlns:p="http://schemas.openxmlformats.org/presentationml/2006/main">
  <p:tag name="KSO_WM_DIAGRAM_VIRTUALLY_FRAME" val="{&quot;height&quot;:50.00000000000004,&quot;left&quot;:85,&quot;top&quot;:290.0484251968504,&quot;width&quot;:631.5192125984253}"/>
</p:tagLst>
</file>

<file path=ppt/tags/tag86.xml><?xml version="1.0" encoding="utf-8"?>
<p:tagLst xmlns:p="http://schemas.openxmlformats.org/presentationml/2006/main">
  <p:tag name="resource_record_key" val="{&quot;13&quot;:[20482073],&quot;65&quot;:[20205081]}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965</Words>
  <Application>WPS 演示</Application>
  <PresentationFormat>宽屏</PresentationFormat>
  <Paragraphs>82</Paragraphs>
  <Slides>7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20" baseType="lpstr">
      <vt:lpstr>Arial</vt:lpstr>
      <vt:lpstr>宋体</vt:lpstr>
      <vt:lpstr>Wingdings</vt:lpstr>
      <vt:lpstr>Wingdings</vt:lpstr>
      <vt:lpstr>苹方 粗体</vt:lpstr>
      <vt:lpstr>微软雅黑</vt:lpstr>
      <vt:lpstr>思源黑体 Heavy</vt:lpstr>
      <vt:lpstr>思源黑体 CN Medium</vt:lpstr>
      <vt:lpstr>思源黑體 Medium</vt:lpstr>
      <vt:lpstr>思源黑体 CN Regular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Jerryの少女妈咪</cp:lastModifiedBy>
  <cp:revision>178</cp:revision>
  <dcterms:created xsi:type="dcterms:W3CDTF">2025-06-05T09:11:00Z</dcterms:created>
  <dcterms:modified xsi:type="dcterms:W3CDTF">2025-06-05T09:18:40Z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2052-12.1.0.21171</vt:lpwstr>
  </property>
  <property fmtid="{D5CDD505-2E9C-101B-9397-08002B2CF9AE}" pid="3" name="ICV">
    <vt:lpwstr>AF927A5DB20745DE9E6C04E7977A616E_13</vt:lpwstr>
  </property>
</Properties>
</file>