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62" r:id="rId6"/>
    <p:sldId id="261" r:id="rId7"/>
    <p:sldId id="259" r:id="rId8"/>
    <p:sldId id="260" r:id="rId9"/>
  </p:sldIdLst>
  <p:sldSz cx="12192000" cy="6858000"/>
  <p:notesSz cx="6858000" cy="9144000"/>
  <p:embeddedFontLst>
    <p:embeddedFont>
      <p:font typeface="Wes FY" panose="020B0505030201020104" charset="0"/>
      <p:regular r:id="rId13"/>
      <p:bold r:id="rId14"/>
    </p:embeddedFont>
    <p:embeddedFont>
      <p:font typeface="思源黑体 CN Heavy" panose="020B0A00000000000000" charset="-122"/>
      <p:bold r:id="rId15"/>
    </p:embeddedFont>
    <p:embeddedFont>
      <p:font typeface="思源黑体 CN Bold" panose="020B0800000000000000" charset="-122"/>
      <p:bold r:id="rId16"/>
    </p:embeddedFont>
    <p:embeddedFont>
      <p:font typeface="思源黑体 CN Medium" panose="020B0600000000000000" charset="-122"/>
      <p:regular r:id="rId17"/>
    </p:embeddedFont>
    <p:embeddedFont>
      <p:font typeface="微软雅黑" panose="020B0503020204020204" charset="-122"/>
      <p:regular r:id="rId18"/>
    </p:embeddedFont>
    <p:embeddedFont>
      <p:font typeface="思源黑体 CN Regular" panose="020B0500000000000000" pitchFamily="34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4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FFE"/>
    <a:srgbClr val="11044A"/>
    <a:srgbClr val="D3E40E"/>
    <a:srgbClr val="8C13FD"/>
    <a:srgbClr val="CFF829"/>
    <a:srgbClr val="A43AFE"/>
    <a:srgbClr val="AC52AF"/>
    <a:srgbClr val="A33ACA"/>
    <a:srgbClr val="F2FA0E"/>
    <a:srgbClr val="BA4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34"/>
        <p:guide pos="38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82.xml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924" y="914474"/>
            <a:ext cx="9800206" cy="257060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924" y="3560691"/>
            <a:ext cx="9800206" cy="147252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5" spc="200"/>
            </a:lvl1pPr>
            <a:lvl2pPr marL="457200" indent="0" algn="ctr">
              <a:buNone/>
              <a:defRPr sz="200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595"/>
            </a:lvl4pPr>
            <a:lvl5pPr marL="1828800" indent="0" algn="ctr">
              <a:buNone/>
              <a:defRPr sz="1595"/>
            </a:lvl5pPr>
            <a:lvl6pPr marL="2286635" indent="0" algn="ctr">
              <a:buNone/>
              <a:defRPr sz="1595"/>
            </a:lvl6pPr>
            <a:lvl7pPr marL="2743200" indent="0" algn="ctr">
              <a:buNone/>
              <a:defRPr sz="1595"/>
            </a:lvl7pPr>
            <a:lvl8pPr marL="3200400" indent="0" algn="ctr">
              <a:buNone/>
              <a:defRPr sz="1595"/>
            </a:lvl8pPr>
            <a:lvl9pPr marL="3658235" indent="0" algn="ctr">
              <a:buNone/>
              <a:defRPr sz="159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63" y="774064"/>
            <a:ext cx="10973926" cy="54832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924" y="2484203"/>
            <a:ext cx="9800206" cy="101888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924" y="3560691"/>
            <a:ext cx="9800206" cy="47163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100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63" y="1490522"/>
            <a:ext cx="10970326" cy="475958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1005" y="3848715"/>
            <a:ext cx="7769598" cy="76686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39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1005" y="4615577"/>
            <a:ext cx="7769598" cy="86767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9150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63" y="1501323"/>
            <a:ext cx="5177331" cy="474878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2259" y="1501323"/>
            <a:ext cx="5177331" cy="474878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63" y="1429316"/>
            <a:ext cx="5342949" cy="3816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595" b="1"/>
            </a:lvl4pPr>
            <a:lvl5pPr marL="182880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3200" indent="0">
              <a:buNone/>
              <a:defRPr sz="1595" b="1"/>
            </a:lvl7pPr>
            <a:lvl8pPr marL="320040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63" y="1854151"/>
            <a:ext cx="5342949" cy="439596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6391" y="1421845"/>
            <a:ext cx="5342949" cy="3816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595" b="1"/>
            </a:lvl4pPr>
            <a:lvl5pPr marL="182880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3200" indent="0">
              <a:buNone/>
              <a:defRPr sz="1595" b="1"/>
            </a:lvl7pPr>
            <a:lvl8pPr marL="320040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6391" y="1854151"/>
            <a:ext cx="5342949" cy="439596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63" y="1555327"/>
            <a:ext cx="5233614" cy="460837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59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1052" y="1555327"/>
            <a:ext cx="5227737" cy="460837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59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5850" y="914474"/>
            <a:ext cx="1044107" cy="502961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94" y="914474"/>
            <a:ext cx="9170141" cy="502961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63" y="608450"/>
            <a:ext cx="10970326" cy="70565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63" y="1490522"/>
            <a:ext cx="10970326" cy="475958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63" y="6314916"/>
            <a:ext cx="2700277" cy="31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423" y="6314916"/>
            <a:ext cx="3960407" cy="31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8511" y="6314916"/>
            <a:ext cx="2700277" cy="31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5035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5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5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2.xml"/><Relationship Id="rId10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" y="1744"/>
            <a:ext cx="12191283" cy="68562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09520" y="2459355"/>
            <a:ext cx="70485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6000" b="1" dirty="0" smtClean="0">
                <a:solidFill>
                  <a:schemeClr val="bg1"/>
                </a:solidFill>
                <a:latin typeface="Wes FY" panose="020B0505030201020104" charset="0"/>
                <a:ea typeface="思源黑体 CN Heavy" panose="020B0A00000000000000" charset="-122"/>
                <a:cs typeface="Wes FY" panose="020B0505030201020104" charset="0"/>
              </a:rPr>
              <a:t>Title: Wes FY, 60 pt</a:t>
            </a:r>
            <a:endParaRPr kumimoji="1" lang="en-US" altLang="zh-CN" sz="6000" b="1" dirty="0" smtClean="0">
              <a:solidFill>
                <a:schemeClr val="bg1"/>
              </a:solidFill>
              <a:latin typeface="Wes FY" panose="020B0505030201020104" charset="0"/>
              <a:ea typeface="思源黑体 CN Heavy" panose="020B0A00000000000000" charset="-122"/>
              <a:cs typeface="Wes FY" panose="020B05050302010201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64460" y="3574557"/>
            <a:ext cx="673862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kumimoji="1" lang="en-US" altLang="zh-CN" sz="3500" b="1" dirty="0">
                <a:solidFill>
                  <a:schemeClr val="bg1"/>
                </a:solidFill>
                <a:latin typeface="Wes FY" panose="020B0505030201020104" charset="0"/>
                <a:ea typeface="思源黑体 CN Bold" panose="020B0800000000000000" charset="-122"/>
                <a:cs typeface="Wes FY" panose="020B0505030201020104" charset="0"/>
              </a:rPr>
              <a:t>Subtitle: Source Han Sans, 28 pt</a:t>
            </a:r>
            <a:endParaRPr kumimoji="1" lang="en-US" altLang="zh-CN" sz="3500" b="1" dirty="0">
              <a:solidFill>
                <a:schemeClr val="bg1"/>
              </a:solidFill>
              <a:latin typeface="Wes FY" panose="020B0505030201020104" charset="0"/>
              <a:ea typeface="思源黑体 CN Bold" panose="020B0800000000000000" charset="-122"/>
              <a:cs typeface="Wes FY" panose="020B05050302010201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封面画板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42846" y="3203219"/>
            <a:ext cx="26107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5807250" y="1632170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0 1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807250" y="2594413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0 2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807250" y="3544823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0 3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5807250" y="4502233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0 4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6953885" y="1647825"/>
            <a:ext cx="3228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</a:rPr>
              <a:t>Heading 1:</a:t>
            </a:r>
            <a:endParaRPr kumimoji="1" lang="en-US" altLang="zh-CN" sz="2000" b="1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  <a:p>
            <a:r>
              <a:rPr kumimoji="1" lang="en-US" altLang="zh-CN" sz="20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</a:rPr>
              <a:t> Wes FY, 20 pt</a:t>
            </a:r>
            <a:endParaRPr kumimoji="1" lang="en-US" altLang="zh-CN" sz="2000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6954163" y="2563632"/>
            <a:ext cx="2844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Heading 2:</a:t>
            </a:r>
            <a:endParaRPr kumimoji="1" lang="en-US" altLang="zh-CN" sz="2000" b="1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  <a:p>
            <a:r>
              <a:rPr kumimoji="1" lang="en-US" altLang="zh-CN" sz="2000" b="1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 </a:t>
            </a:r>
            <a:r>
              <a:rPr kumimoji="1" lang="en-US" altLang="zh-CN" sz="20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Wes FY, 20 pt</a:t>
            </a:r>
            <a:endParaRPr kumimoji="1" lang="zh-CN" altLang="en-US" sz="20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6954163" y="3519793"/>
            <a:ext cx="2844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Heading 3:</a:t>
            </a:r>
            <a:endParaRPr kumimoji="1" lang="en-US" altLang="zh-CN" sz="2000" b="1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  <a:p>
            <a:r>
              <a:rPr kumimoji="1" lang="en-US" altLang="zh-CN" sz="20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 Wes FY, 20 pt</a:t>
            </a:r>
            <a:endParaRPr kumimoji="1" lang="zh-CN" altLang="en-US" sz="2000" dirty="0" smtClean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6954163" y="4474070"/>
            <a:ext cx="2844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Heading 4:</a:t>
            </a:r>
            <a:endParaRPr kumimoji="1" lang="en-US" altLang="zh-CN" sz="2000" b="1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  <a:p>
            <a:r>
              <a:rPr kumimoji="1" lang="en-US" altLang="zh-CN" sz="20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 Wes FY, 20 pt</a:t>
            </a:r>
            <a:endParaRPr kumimoji="1" lang="zh-CN" altLang="en-US" sz="2000" dirty="0" smtClean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58745" y="3229610"/>
            <a:ext cx="16840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GB" altLang="zh-CN" sz="2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CONTENTS</a:t>
            </a:r>
            <a:endParaRPr kumimoji="1" lang="en-GB" altLang="zh-CN" sz="20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875" y="287655"/>
            <a:ext cx="1737995" cy="7467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封面画板 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5"/>
            <a:ext cx="12221210" cy="6873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8685" y="2637790"/>
            <a:ext cx="58693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6000" b="1" dirty="0">
                <a:solidFill>
                  <a:schemeClr val="bg1"/>
                </a:solidFill>
                <a:latin typeface="Wes FY" panose="020B0505030201020104" charset="0"/>
                <a:ea typeface="思源黑体 CN Bold" panose="020B0800000000000000" charset="-122"/>
                <a:cs typeface="Wes FY" panose="020B0505030201020104" charset="0"/>
              </a:rPr>
              <a:t> Chapter  Page</a:t>
            </a:r>
            <a:endParaRPr kumimoji="1" lang="en-US" altLang="zh-CN" sz="6000" b="1" dirty="0">
              <a:solidFill>
                <a:schemeClr val="bg1"/>
              </a:solidFill>
              <a:latin typeface="Wes FY" panose="020B0505030201020104" charset="0"/>
              <a:ea typeface="思源黑体 CN Bold" panose="020B0800000000000000" charset="-122"/>
              <a:cs typeface="Wes FY" panose="020B0505030201020104" charset="0"/>
            </a:endParaRPr>
          </a:p>
        </p:txBody>
      </p:sp>
      <p:pic>
        <p:nvPicPr>
          <p:cNvPr id="5" name="图片 4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87655"/>
            <a:ext cx="1737995" cy="746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4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99745" y="358140"/>
            <a:ext cx="520446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500" b="1">
                <a:solidFill>
                  <a:schemeClr val="bg1"/>
                </a:solidFill>
                <a:latin typeface="Wes FY" panose="020B0505030201020104" charset="0"/>
                <a:ea typeface="思源黑体 CN Bold" panose="020B0800000000000000" charset="-122"/>
                <a:cs typeface="Wes FY" panose="020B0505030201020104" charset="0"/>
              </a:rPr>
              <a:t>Click to edit your title</a:t>
            </a:r>
            <a:endParaRPr lang="en-US" altLang="zh-CN" sz="3500" b="1">
              <a:solidFill>
                <a:schemeClr val="bg1"/>
              </a:solidFill>
              <a:latin typeface="Wes FY" panose="020B0505030201020104" charset="0"/>
              <a:ea typeface="思源黑体 CN Bold" panose="020B0800000000000000" charset="-122"/>
              <a:cs typeface="Wes FY" panose="020B050503020102010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46809" y="1021448"/>
            <a:ext cx="11315836" cy="64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46809" y="1825877"/>
            <a:ext cx="6096626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  <a:sym typeface="+mn-ea"/>
              </a:rPr>
              <a:t>Text: Siyuan boldface, font size 18</a:t>
            </a:r>
            <a:endParaRPr lang="en-US" altLang="zh-CN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809" y="1184405"/>
            <a:ext cx="3740534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500" b="1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</a:rPr>
              <a:t>Click to edit your subtitle</a:t>
            </a:r>
            <a:endParaRPr lang="en-US" altLang="zh-CN" sz="2500" b="1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1120" y="287655"/>
            <a:ext cx="1737995" cy="7467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封面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" y="1744"/>
            <a:ext cx="12191283" cy="685625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36085" y="2424430"/>
            <a:ext cx="43751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8800" b="1" kern="4000" spc="2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Thanks</a:t>
            </a:r>
            <a:endParaRPr kumimoji="1" lang="en-US" altLang="zh-CN" sz="8800" b="1" kern="4000" spc="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03403" y="749327"/>
            <a:ext cx="395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Wes FY" panose="020B0505030201020104" charset="0"/>
                <a:ea typeface="思源黑体 Heavy" panose="020B0A00000000000000" charset="-122"/>
                <a:cs typeface="Wes FY" panose="020B0505030201020104" charset="0"/>
              </a:rPr>
              <a:t>Font usage guidelines:</a:t>
            </a:r>
            <a:endParaRPr lang="en-US" altLang="zh-CN" sz="2400" dirty="0">
              <a:solidFill>
                <a:schemeClr val="bg1"/>
              </a:solidFill>
              <a:latin typeface="Wes FY" panose="020B0505030201020104" charset="0"/>
              <a:ea typeface="思源黑体 Heavy" panose="020B0A00000000000000" charset="-122"/>
              <a:cs typeface="Wes FY" panose="020B05050302010201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990703" y="1555981"/>
            <a:ext cx="21338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</a:rPr>
              <a:t>English font</a:t>
            </a:r>
            <a:r>
              <a:rPr lang="zh-CN" altLang="en-US" sz="24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1028808" y="2068583"/>
            <a:ext cx="121932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595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</a:rPr>
              <a:t>Wes FY</a:t>
            </a:r>
            <a:endParaRPr lang="en-US" altLang="zh-CN" sz="1595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0600" y="2428875"/>
            <a:ext cx="9351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Presentation for 2025 Ecological Conference</a:t>
            </a:r>
            <a:endParaRPr lang="en-US" altLang="zh-CN" sz="32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8700" y="4420870"/>
            <a:ext cx="56286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Page title: </a:t>
            </a:r>
            <a:r>
              <a:rPr lang="en-US" altLang="zh-CN" sz="20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sym typeface="+mn-ea"/>
              </a:rPr>
              <a:t>Wes FY</a:t>
            </a:r>
            <a:r>
              <a:rPr lang="en-US" altLang="zh-CN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, size 35, bold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；</a:t>
            </a:r>
            <a:endParaRPr lang="en-US" altLang="zh-CN" sz="20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Secondary title: </a:t>
            </a:r>
            <a:r>
              <a:rPr lang="en-US" altLang="zh-CN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sym typeface="+mn-ea"/>
              </a:rPr>
              <a:t>Wes FY</a:t>
            </a:r>
            <a:r>
              <a:rPr lang="en-US" altLang="zh-CN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, font size 25, bold</a:t>
            </a:r>
            <a:r>
              <a:rPr lang="zh-CN" altLang="en-US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；</a:t>
            </a:r>
            <a:endParaRPr lang="zh-CN" altLang="en-US" sz="20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Text: </a:t>
            </a:r>
            <a:r>
              <a:rPr lang="en-US" altLang="zh-CN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sym typeface="+mn-ea"/>
              </a:rPr>
              <a:t>Wes FY</a:t>
            </a:r>
            <a:r>
              <a:rPr lang="en-US" altLang="zh-CN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, font size 18</a:t>
            </a:r>
            <a:r>
              <a:rPr lang="zh-CN" altLang="en-US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；</a:t>
            </a:r>
            <a:endParaRPr lang="zh-CN" altLang="en-US" sz="20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28700" y="3917950"/>
            <a:ext cx="5066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Font format specification</a:t>
            </a: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03300" y="749300"/>
            <a:ext cx="6817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Wes FY" panose="020B0505030201020104" charset="0"/>
                <a:ea typeface="思源黑体 Heavy" panose="020B0A00000000000000" charset="-122"/>
                <a:cs typeface="Wes FY" panose="020B0505030201020104" charset="0"/>
              </a:rPr>
              <a:t>PPT Color Usage Guidelines - Dark Theme</a:t>
            </a:r>
            <a:endParaRPr lang="en-US" altLang="zh-CN" sz="2400" dirty="0">
              <a:solidFill>
                <a:schemeClr val="bg1"/>
              </a:solidFill>
              <a:latin typeface="Wes FY" panose="020B0505030201020104" charset="0"/>
              <a:ea typeface="思源黑体 Heavy" panose="020B0A00000000000000" charset="-122"/>
              <a:cs typeface="Wes FY" panose="020B05050302010201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3300" y="1248410"/>
            <a:ext cx="10184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800" b="0" dirty="0">
                <a:solidFill>
                  <a:schemeClr val="bg1"/>
                </a:solidFill>
                <a:latin typeface="Wes FY" panose="020B0505030201020104" charset="0"/>
                <a:ea typeface="思源黑体 CN Medium" panose="020B0600000000000000" charset="-122"/>
                <a:cs typeface="Wes FY" panose="020B0505030201020104" charset="0"/>
              </a:rPr>
              <a:t>Logo color should only be used for the logo, with other color schemes serving as auxiliary color combinations. On the same page, try not to exceed three color schemes.</a:t>
            </a:r>
            <a:endParaRPr lang="en-US" altLang="zh-CN" sz="1800" b="0" dirty="0">
              <a:solidFill>
                <a:schemeClr val="bg1"/>
              </a:solidFill>
              <a:latin typeface="Wes FY" panose="020B0505030201020104" charset="0"/>
              <a:ea typeface="思源黑体 CN Medium" panose="020B0600000000000000" charset="-122"/>
              <a:cs typeface="Wes FY" panose="020B05050302010201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9611" y="2446856"/>
            <a:ext cx="1816287" cy="635065"/>
          </a:xfrm>
          <a:prstGeom prst="rect">
            <a:avLst/>
          </a:prstGeom>
          <a:gradFill flip="none" rotWithShape="1">
            <a:gsLst>
              <a:gs pos="0">
                <a:srgbClr val="A33ACA"/>
              </a:gs>
              <a:gs pos="97000">
                <a:srgbClr val="0D4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43995" y="2446856"/>
            <a:ext cx="1816287" cy="635065"/>
          </a:xfrm>
          <a:prstGeom prst="rect">
            <a:avLst/>
          </a:prstGeom>
          <a:gradFill flip="none" rotWithShape="1">
            <a:gsLst>
              <a:gs pos="0">
                <a:srgbClr val="0AEFFE"/>
              </a:gs>
              <a:gs pos="99000">
                <a:srgbClr val="BA4CB8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8" tIns="45723" rIns="91448" bIns="45723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1079611" y="3683944"/>
            <a:ext cx="1816287" cy="635065"/>
          </a:xfrm>
          <a:prstGeom prst="rect">
            <a:avLst/>
          </a:prstGeom>
          <a:solidFill>
            <a:srgbClr val="0A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2"/>
            </p:custDataLst>
          </p:nvPr>
        </p:nvSpPr>
        <p:spPr>
          <a:xfrm>
            <a:off x="3143995" y="3683944"/>
            <a:ext cx="1816287" cy="635065"/>
          </a:xfrm>
          <a:prstGeom prst="rect">
            <a:avLst/>
          </a:prstGeom>
          <a:solidFill>
            <a:srgbClr val="A43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3"/>
            </p:custDataLst>
          </p:nvPr>
        </p:nvSpPr>
        <p:spPr>
          <a:xfrm>
            <a:off x="5232441" y="3683944"/>
            <a:ext cx="1816287" cy="63506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6635" y="2078355"/>
            <a:ext cx="26320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400" b="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gradient color</a:t>
            </a:r>
            <a:endParaRPr lang="en-US" altLang="zh-CN" sz="1400" b="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16477" y="3357778"/>
            <a:ext cx="1193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400" b="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single-color</a:t>
            </a:r>
            <a:endParaRPr lang="en-US" altLang="zh-CN" sz="1400" b="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4" name="矩形 43"/>
          <p:cNvSpPr/>
          <p:nvPr>
            <p:custDataLst>
              <p:tags r:id="rId4"/>
            </p:custDataLst>
          </p:nvPr>
        </p:nvSpPr>
        <p:spPr>
          <a:xfrm>
            <a:off x="7284442" y="3683944"/>
            <a:ext cx="1816287" cy="635065"/>
          </a:xfrm>
          <a:prstGeom prst="rect">
            <a:avLst/>
          </a:prstGeom>
          <a:solidFill>
            <a:srgbClr val="1009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65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66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67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68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69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71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402.45834645669294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20482073],&quot;65&quot;:[20205081]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DIAGRAM_VIRTUALLY_FRAME" val="{&quot;height&quot;:89.94338582677162,&quot;left&quot;:78.00007874015748,&quot;top&quot;:122.50952755905512,&quot;width&quot;:604.9998425196851}"/>
</p:tagLst>
</file>

<file path=ppt/tags/tag77.xml><?xml version="1.0" encoding="utf-8"?>
<p:tagLst xmlns:p="http://schemas.openxmlformats.org/presentationml/2006/main">
  <p:tag name="KSO_WM_DIAGRAM_VIRTUALLY_FRAME" val="{&quot;height&quot;:89.94338582677162,&quot;left&quot;:78.00007874015748,&quot;top&quot;:122.50952755905512,&quot;width&quot;:604.9998425196851}"/>
</p:tagLst>
</file>

<file path=ppt/tags/tag78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79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81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82.xml><?xml version="1.0" encoding="utf-8"?>
<p:tagLst xmlns:p="http://schemas.openxmlformats.org/presentationml/2006/main">
  <p:tag name="resource_record_key" val="{&quot;13&quot;:[20482073],&quot;65&quot;:[20205081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演示</Application>
  <PresentationFormat>宽屏</PresentationFormat>
  <Paragraphs>58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Wes FY</vt:lpstr>
      <vt:lpstr>思源黑体 CN Heavy</vt:lpstr>
      <vt:lpstr>思源黑体 CN Bold</vt:lpstr>
      <vt:lpstr>思源黑体 CN Medium</vt:lpstr>
      <vt:lpstr>微软雅黑</vt:lpstr>
      <vt:lpstr>思源黑体 Heavy</vt:lpstr>
      <vt:lpstr>黑体</vt:lpstr>
      <vt:lpstr>思源黑体 CN Regular</vt:lpstr>
      <vt:lpstr>Arial Unicode MS</vt:lpstr>
      <vt:lpstr>Calibri</vt:lpstr>
      <vt:lpstr>思源黑体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赵双双</cp:lastModifiedBy>
  <cp:revision>188</cp:revision>
  <dcterms:created xsi:type="dcterms:W3CDTF">2019-06-19T02:08:00Z</dcterms:created>
  <dcterms:modified xsi:type="dcterms:W3CDTF">2026-03-05T03:09:04Z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F67A8A691A7542DC87EDD70DCA2EBF59_13</vt:lpwstr>
  </property>
</Properties>
</file>